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8/20/2017</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8/20/2017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8/20/2017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8/20/2017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8/20/2017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8/20/2017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8/20/2017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8/20/2017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8/20/2017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8/20/2017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8/20/2017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8/20/2017</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Stone Age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67412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Stonehenge</a:t>
            </a:r>
            <a:endParaRPr lang="en-US" dirty="0"/>
          </a:p>
        </p:txBody>
      </p:sp>
      <p:sp>
        <p:nvSpPr>
          <p:cNvPr id="3" name="Content Placeholder 2"/>
          <p:cNvSpPr>
            <a:spLocks noGrp="1"/>
          </p:cNvSpPr>
          <p:nvPr>
            <p:ph idx="1"/>
          </p:nvPr>
        </p:nvSpPr>
        <p:spPr/>
        <p:txBody>
          <a:bodyPr>
            <a:normAutofit/>
          </a:bodyPr>
          <a:lstStyle/>
          <a:p>
            <a:pPr lvl="0">
              <a:buClr>
                <a:srgbClr val="A6B727"/>
              </a:buClr>
            </a:pPr>
            <a:r>
              <a:rPr lang="en-US" sz="2800" dirty="0">
                <a:solidFill>
                  <a:schemeClr val="tx1"/>
                </a:solidFill>
              </a:rPr>
              <a:t>Another mystery involved with this monument is how was it created? Each stone weighs about two tons. </a:t>
            </a:r>
          </a:p>
          <a:p>
            <a:r>
              <a:rPr lang="en-US" sz="2800" dirty="0" smtClean="0">
                <a:solidFill>
                  <a:schemeClr val="tx1"/>
                </a:solidFill>
              </a:rPr>
              <a:t>These people during this time had no pulley system or ways of transporting the stones. So how did they get there? </a:t>
            </a:r>
          </a:p>
          <a:p>
            <a:r>
              <a:rPr lang="en-US" sz="2800" dirty="0" smtClean="0">
                <a:solidFill>
                  <a:schemeClr val="tx1"/>
                </a:solidFill>
              </a:rPr>
              <a:t>Another question is how did the stones stay in an upright position? How did they dig such deep and sturdy holes? </a:t>
            </a:r>
          </a:p>
          <a:p>
            <a:r>
              <a:rPr lang="en-US" sz="2800" dirty="0" smtClean="0">
                <a:solidFill>
                  <a:schemeClr val="tx1"/>
                </a:solidFill>
              </a:rPr>
              <a:t>This is one area of history that is open for debate because of how little we actually know about it.</a:t>
            </a:r>
            <a:endParaRPr lang="en-US" sz="2800" dirty="0">
              <a:solidFill>
                <a:schemeClr val="tx1"/>
              </a:solidFill>
            </a:endParaRPr>
          </a:p>
        </p:txBody>
      </p:sp>
    </p:spTree>
    <p:extLst>
      <p:ext uri="{BB962C8B-B14F-4D97-AF65-F5344CB8AC3E}">
        <p14:creationId xmlns:p14="http://schemas.microsoft.com/office/powerpoint/2010/main" val="2316425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518" y="885422"/>
            <a:ext cx="5370490" cy="5091288"/>
          </a:xfrm>
        </p:spPr>
      </p:pic>
      <p:pic>
        <p:nvPicPr>
          <p:cNvPr id="5" name="Picture 4"/>
          <p:cNvPicPr>
            <a:picLocks noChangeAspect="1"/>
          </p:cNvPicPr>
          <p:nvPr/>
        </p:nvPicPr>
        <p:blipFill>
          <a:blip r:embed="rId3"/>
          <a:stretch>
            <a:fillRect/>
          </a:stretch>
        </p:blipFill>
        <p:spPr>
          <a:xfrm>
            <a:off x="5975798" y="885422"/>
            <a:ext cx="5803150" cy="5091288"/>
          </a:xfrm>
          <a:prstGeom prst="rect">
            <a:avLst/>
          </a:prstGeom>
        </p:spPr>
      </p:pic>
    </p:spTree>
    <p:extLst>
      <p:ext uri="{BB962C8B-B14F-4D97-AF65-F5344CB8AC3E}">
        <p14:creationId xmlns:p14="http://schemas.microsoft.com/office/powerpoint/2010/main" val="2472626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smtClean="0"/>
              <a:t>Bellringer </a:t>
            </a:r>
            <a:endParaRPr lang="en-US" sz="8000" dirty="0"/>
          </a:p>
        </p:txBody>
      </p:sp>
      <p:sp>
        <p:nvSpPr>
          <p:cNvPr id="3" name="Content Placeholder 2"/>
          <p:cNvSpPr>
            <a:spLocks noGrp="1"/>
          </p:cNvSpPr>
          <p:nvPr>
            <p:ph idx="1"/>
          </p:nvPr>
        </p:nvSpPr>
        <p:spPr>
          <a:xfrm>
            <a:off x="1143000" y="2405129"/>
            <a:ext cx="9872871" cy="4038600"/>
          </a:xfrm>
        </p:spPr>
        <p:txBody>
          <a:bodyPr>
            <a:normAutofit/>
          </a:bodyPr>
          <a:lstStyle/>
          <a:p>
            <a:pPr algn="ctr"/>
            <a:r>
              <a:rPr lang="en-US" sz="7200" dirty="0" smtClean="0">
                <a:solidFill>
                  <a:schemeClr val="tx1"/>
                </a:solidFill>
              </a:rPr>
              <a:t>What do you think of when you hear “Stone Age”?</a:t>
            </a:r>
            <a:endParaRPr lang="en-US" sz="7200" dirty="0">
              <a:solidFill>
                <a:schemeClr val="tx1"/>
              </a:solidFill>
            </a:endParaRPr>
          </a:p>
        </p:txBody>
      </p:sp>
    </p:spTree>
    <p:extLst>
      <p:ext uri="{BB962C8B-B14F-4D97-AF65-F5344CB8AC3E}">
        <p14:creationId xmlns:p14="http://schemas.microsoft.com/office/powerpoint/2010/main" val="1141968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dirty="0" smtClean="0">
                <a:solidFill>
                  <a:schemeClr val="tx1"/>
                </a:solidFill>
              </a:rPr>
              <a:t>The Stone Age occurred at an estimated time period of 30,000 b.c.-2500 </a:t>
            </a:r>
            <a:r>
              <a:rPr lang="en-US" sz="4000" dirty="0" err="1" smtClean="0">
                <a:solidFill>
                  <a:schemeClr val="tx1"/>
                </a:solidFill>
              </a:rPr>
              <a:t>b.c.</a:t>
            </a:r>
            <a:r>
              <a:rPr lang="en-US" sz="4000" dirty="0" smtClean="0">
                <a:solidFill>
                  <a:schemeClr val="tx1"/>
                </a:solidFill>
              </a:rPr>
              <a:t>  </a:t>
            </a:r>
          </a:p>
          <a:p>
            <a:r>
              <a:rPr lang="en-US" sz="4000" dirty="0" smtClean="0">
                <a:solidFill>
                  <a:schemeClr val="tx1"/>
                </a:solidFill>
              </a:rPr>
              <a:t>There are a lot of mysteries involving this time period. This is because of how long ago it occurred and how difficult it is to recover its history.</a:t>
            </a:r>
            <a:endParaRPr lang="en-US" sz="4000" dirty="0">
              <a:solidFill>
                <a:schemeClr val="tx1"/>
              </a:solidFill>
            </a:endParaRPr>
          </a:p>
        </p:txBody>
      </p:sp>
    </p:spTree>
    <p:extLst>
      <p:ext uri="{BB962C8B-B14F-4D97-AF65-F5344CB8AC3E}">
        <p14:creationId xmlns:p14="http://schemas.microsoft.com/office/powerpoint/2010/main" val="1424119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7200" dirty="0" smtClean="0">
                <a:solidFill>
                  <a:schemeClr val="tx1"/>
                </a:solidFill>
              </a:rPr>
              <a:t>Do you know of any artworks created in the Stone Age?</a:t>
            </a:r>
            <a:endParaRPr lang="en-US" sz="7200" dirty="0">
              <a:solidFill>
                <a:schemeClr val="tx1"/>
              </a:solidFill>
            </a:endParaRPr>
          </a:p>
        </p:txBody>
      </p:sp>
    </p:spTree>
    <p:extLst>
      <p:ext uri="{BB962C8B-B14F-4D97-AF65-F5344CB8AC3E}">
        <p14:creationId xmlns:p14="http://schemas.microsoft.com/office/powerpoint/2010/main" val="3424481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1332" y="721217"/>
            <a:ext cx="9872871" cy="5542208"/>
          </a:xfrm>
        </p:spPr>
        <p:txBody>
          <a:bodyPr>
            <a:noAutofit/>
          </a:bodyPr>
          <a:lstStyle/>
          <a:p>
            <a:r>
              <a:rPr lang="en-US" sz="4000" b="1" dirty="0" smtClean="0">
                <a:solidFill>
                  <a:schemeClr val="tx1"/>
                </a:solidFill>
              </a:rPr>
              <a:t>The first known items that were created were stone tools, however these served a more utilitarian purpose. </a:t>
            </a:r>
          </a:p>
          <a:p>
            <a:r>
              <a:rPr lang="en-US" sz="4000" b="1" dirty="0" smtClean="0">
                <a:solidFill>
                  <a:schemeClr val="tx1"/>
                </a:solidFill>
              </a:rPr>
              <a:t>The first known artworks created were not created until closer to the end of the stone age. These artworks were cave paintings and sculpted figures. </a:t>
            </a:r>
          </a:p>
          <a:p>
            <a:r>
              <a:rPr lang="en-US" sz="4000" b="1" dirty="0" smtClean="0">
                <a:solidFill>
                  <a:schemeClr val="tx1"/>
                </a:solidFill>
              </a:rPr>
              <a:t>Examples of these artworks have been discovered in Africa, Australia, and Europe </a:t>
            </a:r>
            <a:endParaRPr lang="en-US" sz="4000" b="1" dirty="0">
              <a:solidFill>
                <a:schemeClr val="tx1"/>
              </a:solidFill>
            </a:endParaRPr>
          </a:p>
        </p:txBody>
      </p:sp>
    </p:spTree>
    <p:extLst>
      <p:ext uri="{BB962C8B-B14F-4D97-AF65-F5344CB8AC3E}">
        <p14:creationId xmlns:p14="http://schemas.microsoft.com/office/powerpoint/2010/main" val="351536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Lascaux-France cave paintings</a:t>
            </a:r>
            <a:endParaRPr lang="en-US" dirty="0"/>
          </a:p>
        </p:txBody>
      </p:sp>
      <p:pic>
        <p:nvPicPr>
          <p:cNvPr id="4" name="Content Placeholder 3"/>
          <p:cNvPicPr>
            <a:picLocks noGrp="1" noChangeAspect="1"/>
          </p:cNvPicPr>
          <p:nvPr>
            <p:ph idx="1"/>
          </p:nvPr>
        </p:nvPicPr>
        <p:blipFill>
          <a:blip r:embed="rId2"/>
          <a:stretch>
            <a:fillRect/>
          </a:stretch>
        </p:blipFill>
        <p:spPr>
          <a:xfrm>
            <a:off x="761965" y="2169352"/>
            <a:ext cx="5715000" cy="3248025"/>
          </a:xfrm>
          <a:prstGeom prst="rect">
            <a:avLst/>
          </a:prstGeom>
        </p:spPr>
      </p:pic>
      <p:sp>
        <p:nvSpPr>
          <p:cNvPr id="5" name="TextBox 4"/>
          <p:cNvSpPr txBox="1"/>
          <p:nvPr/>
        </p:nvSpPr>
        <p:spPr>
          <a:xfrm>
            <a:off x="6593984" y="2073499"/>
            <a:ext cx="4868214" cy="3970318"/>
          </a:xfrm>
          <a:prstGeom prst="rect">
            <a:avLst/>
          </a:prstGeom>
          <a:noFill/>
        </p:spPr>
        <p:txBody>
          <a:bodyPr wrap="square" rtlCol="0">
            <a:spAutoFit/>
          </a:bodyPr>
          <a:lstStyle/>
          <a:p>
            <a:r>
              <a:rPr lang="en-US" sz="2800" dirty="0" smtClean="0"/>
              <a:t>Over 600 cave paintings were discovered in the caves of Lascaux. </a:t>
            </a:r>
          </a:p>
          <a:p>
            <a:r>
              <a:rPr lang="en-US" sz="2800" dirty="0" smtClean="0"/>
              <a:t>The primary subjects are animals. What helped scientists date these paintings to the time period was that these figured matched the fossils identified from the Stone Age.</a:t>
            </a:r>
            <a:endParaRPr lang="en-US" sz="2800" dirty="0"/>
          </a:p>
        </p:txBody>
      </p:sp>
    </p:spTree>
    <p:extLst>
      <p:ext uri="{BB962C8B-B14F-4D97-AF65-F5344CB8AC3E}">
        <p14:creationId xmlns:p14="http://schemas.microsoft.com/office/powerpoint/2010/main" val="3703345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Lascaux Caves</a:t>
            </a:r>
            <a:endParaRPr lang="en-US" dirty="0"/>
          </a:p>
        </p:txBody>
      </p:sp>
      <p:sp>
        <p:nvSpPr>
          <p:cNvPr id="3" name="Content Placeholder 2"/>
          <p:cNvSpPr>
            <a:spLocks noGrp="1"/>
          </p:cNvSpPr>
          <p:nvPr>
            <p:ph idx="1"/>
          </p:nvPr>
        </p:nvSpPr>
        <p:spPr>
          <a:xfrm>
            <a:off x="1052848" y="1774065"/>
            <a:ext cx="9872871" cy="4407794"/>
          </a:xfrm>
        </p:spPr>
        <p:txBody>
          <a:bodyPr>
            <a:noAutofit/>
          </a:bodyPr>
          <a:lstStyle/>
          <a:p>
            <a:r>
              <a:rPr lang="en-US" sz="2600" dirty="0" smtClean="0">
                <a:solidFill>
                  <a:schemeClr val="tx1"/>
                </a:solidFill>
              </a:rPr>
              <a:t>These caves were not discovered until September 12, 1940. It was discovered originally by an 18 year old who later returned with his friends. These 3 teenagers explored the caves then reported their findings. </a:t>
            </a:r>
          </a:p>
          <a:p>
            <a:r>
              <a:rPr lang="en-US" sz="2600" dirty="0" smtClean="0">
                <a:solidFill>
                  <a:schemeClr val="tx1"/>
                </a:solidFill>
              </a:rPr>
              <a:t>The caves were open to the public at first, but with all the contaminants the paintings were becoming damaged, so they closed them to the public in 1963 and restored the paintings to their original state. </a:t>
            </a:r>
          </a:p>
          <a:p>
            <a:r>
              <a:rPr lang="en-US" sz="2600" dirty="0" smtClean="0">
                <a:solidFill>
                  <a:schemeClr val="tx1"/>
                </a:solidFill>
              </a:rPr>
              <a:t>While these paintings were some of the first known artworks created, they may have also served the purpose of teaching the men how to hunt.</a:t>
            </a:r>
            <a:endParaRPr lang="en-US" sz="2600" dirty="0">
              <a:solidFill>
                <a:schemeClr val="tx1"/>
              </a:solidFill>
            </a:endParaRPr>
          </a:p>
        </p:txBody>
      </p:sp>
    </p:spTree>
    <p:extLst>
      <p:ext uri="{BB962C8B-B14F-4D97-AF65-F5344CB8AC3E}">
        <p14:creationId xmlns:p14="http://schemas.microsoft.com/office/powerpoint/2010/main" val="1352226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Venus of </a:t>
            </a:r>
            <a:r>
              <a:rPr lang="en-US" dirty="0" err="1" smtClean="0"/>
              <a:t>Willendorf</a:t>
            </a:r>
            <a:endParaRPr lang="en-US" dirty="0"/>
          </a:p>
        </p:txBody>
      </p:sp>
      <p:sp>
        <p:nvSpPr>
          <p:cNvPr id="3" name="Content Placeholder 2"/>
          <p:cNvSpPr>
            <a:spLocks noGrp="1"/>
          </p:cNvSpPr>
          <p:nvPr>
            <p:ph idx="1"/>
          </p:nvPr>
        </p:nvSpPr>
        <p:spPr/>
        <p:txBody>
          <a:bodyPr>
            <a:normAutofit/>
          </a:bodyPr>
          <a:lstStyle/>
          <a:p>
            <a:r>
              <a:rPr lang="en-US" sz="4000" dirty="0" smtClean="0">
                <a:solidFill>
                  <a:schemeClr val="tx1"/>
                </a:solidFill>
              </a:rPr>
              <a:t>This stone carving of a woman was said to have symbolized fertility. Many people believe that this figure was meant to bring on pregnancy and the cultures would treat this figure like a god.</a:t>
            </a:r>
          </a:p>
          <a:p>
            <a:r>
              <a:rPr lang="en-US" sz="4000" dirty="0" smtClean="0">
                <a:solidFill>
                  <a:schemeClr val="tx1"/>
                </a:solidFill>
              </a:rPr>
              <a:t>Found in 1908 in Austria by archeologists. </a:t>
            </a:r>
            <a:endParaRPr lang="en-US" sz="4000" dirty="0">
              <a:solidFill>
                <a:schemeClr val="tx1"/>
              </a:solidFill>
            </a:endParaRPr>
          </a:p>
        </p:txBody>
      </p:sp>
    </p:spTree>
    <p:extLst>
      <p:ext uri="{BB962C8B-B14F-4D97-AF65-F5344CB8AC3E}">
        <p14:creationId xmlns:p14="http://schemas.microsoft.com/office/powerpoint/2010/main" val="3160673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Stonehenge</a:t>
            </a:r>
            <a:endParaRPr lang="en-US" dirty="0"/>
          </a:p>
        </p:txBody>
      </p:sp>
      <p:sp>
        <p:nvSpPr>
          <p:cNvPr id="3" name="Content Placeholder 2"/>
          <p:cNvSpPr>
            <a:spLocks noGrp="1"/>
          </p:cNvSpPr>
          <p:nvPr>
            <p:ph idx="1"/>
          </p:nvPr>
        </p:nvSpPr>
        <p:spPr>
          <a:xfrm>
            <a:off x="1126901" y="1709670"/>
            <a:ext cx="9872871" cy="4330522"/>
          </a:xfrm>
        </p:spPr>
        <p:txBody>
          <a:bodyPr>
            <a:noAutofit/>
          </a:bodyPr>
          <a:lstStyle/>
          <a:p>
            <a:r>
              <a:rPr lang="en-US" sz="2800" dirty="0" smtClean="0">
                <a:solidFill>
                  <a:schemeClr val="tx1"/>
                </a:solidFill>
              </a:rPr>
              <a:t>Located in England, it has been dated to the Stone Age time period because of pottery made and dated with the same materials.</a:t>
            </a:r>
          </a:p>
          <a:p>
            <a:r>
              <a:rPr lang="en-US" sz="2800" dirty="0" smtClean="0">
                <a:solidFill>
                  <a:schemeClr val="tx1"/>
                </a:solidFill>
              </a:rPr>
              <a:t>There are many mysteries about what Stonehenge is. Many originally thought that it was a master clock of some sort. Later discoveries point to it being a calendar or tracking of the seasons.</a:t>
            </a:r>
          </a:p>
          <a:p>
            <a:r>
              <a:rPr lang="en-US" sz="2800" dirty="0" smtClean="0">
                <a:solidFill>
                  <a:schemeClr val="tx1"/>
                </a:solidFill>
              </a:rPr>
              <a:t>In 2013, a team of archeologists found remains of bones and animal teeth nearby hinting to the fact that it may be a burial place or even a place where large festivals were held. </a:t>
            </a:r>
          </a:p>
        </p:txBody>
      </p:sp>
    </p:spTree>
    <p:extLst>
      <p:ext uri="{BB962C8B-B14F-4D97-AF65-F5344CB8AC3E}">
        <p14:creationId xmlns:p14="http://schemas.microsoft.com/office/powerpoint/2010/main" val="3310540415"/>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76</TotalTime>
  <Words>515</Words>
  <Application>Microsoft Office PowerPoint</Application>
  <PresentationFormat>Widescreen</PresentationFormat>
  <Paragraphs>28</Paragraphs>
  <Slides>11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Corbel</vt:lpstr>
      <vt:lpstr>Basis</vt:lpstr>
      <vt:lpstr>Stone Age</vt:lpstr>
      <vt:lpstr>Bellringer </vt:lpstr>
      <vt:lpstr>PowerPoint Presentation</vt:lpstr>
      <vt:lpstr>PowerPoint Presentation</vt:lpstr>
      <vt:lpstr>PowerPoint Presentation</vt:lpstr>
      <vt:lpstr>Lascaux-France cave paintings</vt:lpstr>
      <vt:lpstr>Lascaux Caves</vt:lpstr>
      <vt:lpstr>Venus of Willendorf</vt:lpstr>
      <vt:lpstr>Stonehenge</vt:lpstr>
      <vt:lpstr>Stonehenge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Stone Age</dc:title>
  <dc:creator>Kristen Treglown</dc:creator>
  <cp:lastModifiedBy>Kristen Treglown</cp:lastModifiedBy>
  <cp:revision>9</cp:revision>
  <dcterms:created xsi:type="dcterms:W3CDTF">2017-08-21T00:01:49Z</dcterms:created>
  <dcterms:modified xsi:type="dcterms:W3CDTF">2017-08-21T01:18:49Z</dcterms:modified>
</cp:coreProperties>
</file>